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da4bf505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da4bf505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da4bf505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da4bf505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da4bf50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da4bf50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da4bf505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da4bf505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da4bf505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da4bf50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da4bf505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da4bf505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da4bf505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da4bf505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dce06f0d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dce06f0d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da4bf505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da4bf505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da4bf505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da4bf505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94eb569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94eb569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da4bf505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da4bf505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da4bf50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da4bf50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dc16483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dc16483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dc164830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dc164830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dc164830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dc164830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da4bf505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da4bf505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da4bf505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da4bf505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da4bf505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da4bf505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12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37.jpg"/><Relationship Id="rId5" Type="http://schemas.openxmlformats.org/officeDocument/2006/relationships/image" Target="../media/image33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Relationship Id="rId4" Type="http://schemas.openxmlformats.org/officeDocument/2006/relationships/image" Target="../media/image18.jpg"/><Relationship Id="rId5" Type="http://schemas.openxmlformats.org/officeDocument/2006/relationships/image" Target="../media/image13.jp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0.png"/><Relationship Id="rId6" Type="http://schemas.openxmlformats.org/officeDocument/2006/relationships/image" Target="../media/image4.jp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35650" y="1978675"/>
            <a:ext cx="6272700" cy="12774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517850" y="1978675"/>
            <a:ext cx="65007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Pierwsze kroki z technologią</a:t>
            </a:r>
            <a:endParaRPr b="1" i="1"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670400" y="4429575"/>
            <a:ext cx="3234000" cy="4728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6172175" y="4454925"/>
            <a:ext cx="29082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Marta Kozień 8b</a:t>
            </a:r>
            <a:endParaRPr b="1" i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7001400" y="3068100"/>
            <a:ext cx="21426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90">
                <a:latin typeface="Courier New"/>
                <a:ea typeface="Courier New"/>
                <a:cs typeface="Courier New"/>
                <a:sym typeface="Courier New"/>
              </a:rPr>
              <a:t>Wpisujemy swoje </a:t>
            </a:r>
            <a:r>
              <a:rPr b="1" lang="pl" sz="1790">
                <a:latin typeface="Courier New"/>
                <a:ea typeface="Courier New"/>
                <a:cs typeface="Courier New"/>
                <a:sym typeface="Courier New"/>
              </a:rPr>
              <a:t>imię</a:t>
            </a:r>
            <a:r>
              <a:rPr b="1" lang="pl" sz="1790">
                <a:latin typeface="Courier New"/>
                <a:ea typeface="Courier New"/>
                <a:cs typeface="Courier New"/>
                <a:sym typeface="Courier New"/>
              </a:rPr>
              <a:t> i nazwisko ja przykładowo wpisze Jan Kowalski następnie klikamy </a:t>
            </a:r>
            <a:r>
              <a:rPr b="1" lang="pl" sz="179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dalej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00" y="586350"/>
            <a:ext cx="6669874" cy="323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2"/>
          <p:cNvCxnSpPr/>
          <p:nvPr/>
        </p:nvCxnSpPr>
        <p:spPr>
          <a:xfrm rot="10800000">
            <a:off x="3834300" y="2103150"/>
            <a:ext cx="3167100" cy="1956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146100" y="4220325"/>
            <a:ext cx="29979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205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wpisujemy informacje i klikamy </a:t>
            </a:r>
            <a:r>
              <a:rPr b="1" lang="pl" sz="2058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dalej</a:t>
            </a:r>
            <a:endParaRPr b="1" sz="2058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25" y="675876"/>
            <a:ext cx="7651720" cy="3544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3"/>
          <p:cNvCxnSpPr/>
          <p:nvPr/>
        </p:nvCxnSpPr>
        <p:spPr>
          <a:xfrm rot="10800000">
            <a:off x="5910025" y="2331300"/>
            <a:ext cx="1813200" cy="1904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381000" y="4208925"/>
            <a:ext cx="86106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5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w </a:t>
            </a:r>
            <a:r>
              <a:rPr b="1" lang="pl" sz="15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kropkę</a:t>
            </a:r>
            <a:r>
              <a:rPr b="1" lang="pl" sz="15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która nas interesuje następnie wpisujemy lub wybieramy </a:t>
            </a:r>
            <a:r>
              <a:rPr b="1" lang="pl" sz="15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narzucony</a:t>
            </a:r>
            <a:r>
              <a:rPr b="1" lang="pl" sz="15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 email ja wpisuje (może być to cokolwiek nawet np. pies8089) i klikamy dalej</a:t>
            </a:r>
            <a:endParaRPr b="1" sz="159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424250" y="2239875"/>
            <a:ext cx="19959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725" y="643906"/>
            <a:ext cx="7454551" cy="3255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4"/>
          <p:cNvCxnSpPr/>
          <p:nvPr/>
        </p:nvCxnSpPr>
        <p:spPr>
          <a:xfrm flipH="1" rot="10800000">
            <a:off x="2481250" y="2346800"/>
            <a:ext cx="2223900" cy="180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1185788" y="4368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>
                <a:solidFill>
                  <a:srgbClr val="990000"/>
                </a:solidFill>
              </a:rPr>
              <a:t>UWAGA! JEŚLI E-MAIL SIĘ POWTARZA TRZEBA WPISAĆ INNY e-mail</a:t>
            </a:r>
            <a:endParaRPr b="1" i="1">
              <a:solidFill>
                <a:srgbClr val="990000"/>
              </a:solidFill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63" y="569099"/>
            <a:ext cx="7570036" cy="36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00" y="569100"/>
            <a:ext cx="4399605" cy="363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5"/>
          <p:cNvCxnSpPr/>
          <p:nvPr/>
        </p:nvCxnSpPr>
        <p:spPr>
          <a:xfrm flipH="1" rot="10800000">
            <a:off x="1393650" y="3460225"/>
            <a:ext cx="422100" cy="8553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5"/>
          <p:cNvCxnSpPr/>
          <p:nvPr/>
        </p:nvCxnSpPr>
        <p:spPr>
          <a:xfrm>
            <a:off x="869025" y="3437375"/>
            <a:ext cx="3934500" cy="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5"/>
          <p:cNvCxnSpPr/>
          <p:nvPr/>
        </p:nvCxnSpPr>
        <p:spPr>
          <a:xfrm flipH="1" rot="10800000">
            <a:off x="4723800" y="2627475"/>
            <a:ext cx="775500" cy="3195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311700" y="434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latin typeface="Courier New"/>
                <a:ea typeface="Courier New"/>
                <a:cs typeface="Courier New"/>
                <a:sym typeface="Courier New"/>
              </a:rPr>
              <a:t>Przykładowe hasło musi być 8 znaków w tym litery cyfry i specjalne znaki np. gwiazdka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75" y="864313"/>
            <a:ext cx="8574449" cy="34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6"/>
          <p:cNvCxnSpPr/>
          <p:nvPr/>
        </p:nvCxnSpPr>
        <p:spPr>
          <a:xfrm flipH="1" rot="10800000">
            <a:off x="2481250" y="2346800"/>
            <a:ext cx="2223900" cy="1801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1292850" y="401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2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</a:t>
            </a:r>
            <a:r>
              <a:rPr b="1" lang="pl" sz="23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POMIŃ </a:t>
            </a:r>
            <a:r>
              <a:rPr b="1" lang="pl" sz="2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tak samo z numerem telefonu</a:t>
            </a:r>
            <a:endParaRPr b="1" sz="2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75874"/>
            <a:ext cx="4196525" cy="27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1325" y="721492"/>
            <a:ext cx="4490275" cy="27251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 rot="10800000">
            <a:off x="1838350" y="3118125"/>
            <a:ext cx="1254600" cy="980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7"/>
          <p:cNvCxnSpPr/>
          <p:nvPr/>
        </p:nvCxnSpPr>
        <p:spPr>
          <a:xfrm flipH="1" rot="10800000">
            <a:off x="3492775" y="3130275"/>
            <a:ext cx="1926600" cy="956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2842025" y="3996200"/>
            <a:ext cx="22875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1570">
                <a:latin typeface="Courier New"/>
                <a:ea typeface="Courier New"/>
                <a:cs typeface="Courier New"/>
                <a:sym typeface="Courier New"/>
              </a:rPr>
              <a:t>klikamy dalej</a:t>
            </a:r>
            <a:endParaRPr b="1" sz="157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826700"/>
            <a:ext cx="8628174" cy="27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8"/>
          <p:cNvCxnSpPr/>
          <p:nvPr/>
        </p:nvCxnSpPr>
        <p:spPr>
          <a:xfrm flipH="1" rot="10800000">
            <a:off x="3492775" y="3380475"/>
            <a:ext cx="4641000" cy="706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418125" y="4288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238"/>
              <a:buFont typeface="Arial"/>
              <a:buNone/>
            </a:pPr>
            <a:r>
              <a:rPr b="1" lang="pl" sz="1792">
                <a:latin typeface="Courier New"/>
                <a:ea typeface="Courier New"/>
                <a:cs typeface="Courier New"/>
                <a:sym typeface="Courier New"/>
              </a:rPr>
              <a:t>wybierz w 1 kroku a następnie kliknij kilka razy zgadzam się i GOTOWE ;-) mamy e-mail</a:t>
            </a:r>
            <a:endParaRPr b="1" sz="1792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0" y="823525"/>
            <a:ext cx="8262348" cy="33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800" y="163800"/>
            <a:ext cx="8839200" cy="41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2398750" y="4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KOMUNIKATORY INTERNETOWE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474175" y="456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Dzięki nim możemy się łatwo i szybko się komunikować dzwonić,wysyłać zdjęcia, sms-ować 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6" name="Google Shape;246;p30"/>
          <p:cNvCxnSpPr>
            <a:endCxn id="244" idx="1"/>
          </p:cNvCxnSpPr>
          <p:nvPr/>
        </p:nvCxnSpPr>
        <p:spPr>
          <a:xfrm>
            <a:off x="184750" y="323800"/>
            <a:ext cx="2214000" cy="8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0"/>
          <p:cNvCxnSpPr/>
          <p:nvPr/>
        </p:nvCxnSpPr>
        <p:spPr>
          <a:xfrm>
            <a:off x="6780775" y="328000"/>
            <a:ext cx="2214000" cy="8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 flipH="1" rot="10800000">
            <a:off x="184750" y="1270350"/>
            <a:ext cx="8724600" cy="3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0"/>
          <p:cNvSpPr txBox="1"/>
          <p:nvPr/>
        </p:nvSpPr>
        <p:spPr>
          <a:xfrm>
            <a:off x="2534100" y="1270350"/>
            <a:ext cx="5018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RODZAJE KOMUNIKATORÓW</a:t>
            </a:r>
            <a:endParaRPr b="1"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(TE NAJPOPULARNIEJSZE)</a:t>
            </a:r>
            <a:endParaRPr b="1"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WhatsApp – Wikipedia, wolna encyklopedia"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75" y="1509550"/>
            <a:ext cx="2471320" cy="24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576" y="2286443"/>
            <a:ext cx="2143925" cy="21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5250" y="2033175"/>
            <a:ext cx="2236699" cy="22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 txBox="1"/>
          <p:nvPr/>
        </p:nvSpPr>
        <p:spPr>
          <a:xfrm>
            <a:off x="561100" y="3921425"/>
            <a:ext cx="25548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Whatsapp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3924775" y="4349750"/>
            <a:ext cx="198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Messenger (facebook)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6780775" y="4242650"/>
            <a:ext cx="25548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Instagram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2991750" y="4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WIDEOROZMOWY</a:t>
            </a:r>
            <a:endParaRPr/>
          </a:p>
        </p:txBody>
      </p:sp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117825" y="456775"/>
            <a:ext cx="923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Wideorozmowy to sposób na utrzymywanie kontaktu „twarzą w twarz”, nawet na odległość.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31"/>
          <p:cNvCxnSpPr>
            <a:endCxn id="260" idx="1"/>
          </p:cNvCxnSpPr>
          <p:nvPr/>
        </p:nvCxnSpPr>
        <p:spPr>
          <a:xfrm>
            <a:off x="184650" y="323800"/>
            <a:ext cx="2807100" cy="8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1"/>
          <p:cNvCxnSpPr/>
          <p:nvPr/>
        </p:nvCxnSpPr>
        <p:spPr>
          <a:xfrm>
            <a:off x="5252575" y="323800"/>
            <a:ext cx="37935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/>
          <p:nvPr/>
        </p:nvCxnSpPr>
        <p:spPr>
          <a:xfrm>
            <a:off x="117825" y="1255975"/>
            <a:ext cx="8814300" cy="3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1"/>
          <p:cNvSpPr txBox="1"/>
          <p:nvPr/>
        </p:nvSpPr>
        <p:spPr>
          <a:xfrm>
            <a:off x="-57025" y="1390075"/>
            <a:ext cx="98421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Przykładowe aplikacje dzięki którym możemy prowadzić wideorozmowy: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23" y="2787175"/>
            <a:ext cx="1665650" cy="1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221" y="1944321"/>
            <a:ext cx="1412075" cy="1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3400" y="2618525"/>
            <a:ext cx="3049424" cy="171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2448" y="1755523"/>
            <a:ext cx="1789675" cy="17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 txBox="1"/>
          <p:nvPr/>
        </p:nvSpPr>
        <p:spPr>
          <a:xfrm>
            <a:off x="287400" y="4383950"/>
            <a:ext cx="260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Microsoft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teams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2838350" y="3460075"/>
            <a:ext cx="1904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Zoom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5055550" y="3779525"/>
            <a:ext cx="2520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Google Meet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7381950" y="3356425"/>
            <a:ext cx="2520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Messenger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98800" y="72975"/>
            <a:ext cx="82569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INTERNET </a:t>
            </a:r>
            <a:endParaRPr b="1" i="1" sz="2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 można tak właściwie w nim robić i jak ułatwia nam życie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5100150" y="358100"/>
            <a:ext cx="3888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4"/>
          <p:cNvCxnSpPr/>
          <p:nvPr/>
        </p:nvCxnSpPr>
        <p:spPr>
          <a:xfrm>
            <a:off x="127725" y="335300"/>
            <a:ext cx="3471000" cy="22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4"/>
          <p:cNvCxnSpPr/>
          <p:nvPr/>
        </p:nvCxnSpPr>
        <p:spPr>
          <a:xfrm>
            <a:off x="82125" y="859900"/>
            <a:ext cx="8861400" cy="34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/>
          <p:nvPr/>
        </p:nvSpPr>
        <p:spPr>
          <a:xfrm>
            <a:off x="141300" y="2571750"/>
            <a:ext cx="1950300" cy="1836300"/>
          </a:xfrm>
          <a:prstGeom prst="teardrop">
            <a:avLst>
              <a:gd fmla="val 11119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18975" y="2684650"/>
            <a:ext cx="1893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Łat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pl" sz="1800">
                <a:solidFill>
                  <a:schemeClr val="dk2"/>
                </a:solidFill>
              </a:rPr>
              <a:t> 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szybka komunikacja z 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bliskimi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453175" y="1182225"/>
            <a:ext cx="1950300" cy="1836300"/>
          </a:xfrm>
          <a:prstGeom prst="teardrop">
            <a:avLst>
              <a:gd fmla="val 11119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606650" y="2684650"/>
            <a:ext cx="1950300" cy="1836300"/>
          </a:xfrm>
          <a:prstGeom prst="teardrop">
            <a:avLst>
              <a:gd fmla="val 11119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686450" y="1240400"/>
            <a:ext cx="1950300" cy="1836300"/>
          </a:xfrm>
          <a:prstGeom prst="teardrop">
            <a:avLst>
              <a:gd fmla="val 11119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609688" y="1322300"/>
            <a:ext cx="16764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Można 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się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wiele nauczyć poprzez 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kursy internetowe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783500" y="2827125"/>
            <a:ext cx="15282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Robić zakupy, 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płacić </a:t>
            </a:r>
            <a:r>
              <a:rPr b="1" lang="pl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rachunki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851300" y="1487750"/>
            <a:ext cx="16206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Zapewnia nam 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rozrywkę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poprzez</a:t>
            </a:r>
            <a:r>
              <a:rPr b="1" lang="p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np. oglądanie filmów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141300" y="4892625"/>
            <a:ext cx="8861400" cy="34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hatsApp – Wikipedia, wolna encyklopedia"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75" y="1050800"/>
            <a:ext cx="1193236" cy="119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888" y="3171790"/>
            <a:ext cx="2194476" cy="146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5041" y="1230463"/>
            <a:ext cx="1798391" cy="11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8825" y="3252888"/>
            <a:ext cx="2450876" cy="13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1435650" y="1978675"/>
            <a:ext cx="6272700" cy="12774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 txBox="1"/>
          <p:nvPr/>
        </p:nvSpPr>
        <p:spPr>
          <a:xfrm>
            <a:off x="1906850" y="2138275"/>
            <a:ext cx="67059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Dziękuje za uwagę!</a:t>
            </a:r>
            <a:endParaRPr b="1" sz="3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1478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PRZEGLĄDARKA INTERNETOWA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-36600" y="413025"/>
            <a:ext cx="921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Przeglądarka internetowa to podstawowe narzędzie, dzięki któremu możemy wyszukiwać w internecie potrzebnych nam informacji np.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127725" y="335300"/>
            <a:ext cx="19503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5"/>
          <p:cNvCxnSpPr/>
          <p:nvPr/>
        </p:nvCxnSpPr>
        <p:spPr>
          <a:xfrm flipH="1" rot="10800000">
            <a:off x="6632525" y="282450"/>
            <a:ext cx="2299500" cy="7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5"/>
          <p:cNvCxnSpPr/>
          <p:nvPr/>
        </p:nvCxnSpPr>
        <p:spPr>
          <a:xfrm>
            <a:off x="158400" y="1233150"/>
            <a:ext cx="8827200" cy="3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5"/>
          <p:cNvSpPr/>
          <p:nvPr/>
        </p:nvSpPr>
        <p:spPr>
          <a:xfrm>
            <a:off x="476025" y="1453950"/>
            <a:ext cx="2440500" cy="1117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3413800" y="1475875"/>
            <a:ext cx="2440500" cy="1117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351575" y="1447375"/>
            <a:ext cx="2440500" cy="1174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504075" y="1498525"/>
            <a:ext cx="23844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Wyszukiwać przepisy kulinarne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441838" y="1634275"/>
            <a:ext cx="23844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Jak zalogować się do banku?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379625" y="1634275"/>
            <a:ext cx="23844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Rezerwować wizyty lekarskie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Przepisy kulinarne, które mogą wykonać dzieci - Wiszniówka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25" y="2731914"/>
            <a:ext cx="2384399" cy="158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083" y="3496850"/>
            <a:ext cx="2161794" cy="1466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k – wektory. Pobierz wysokiej jakości darmowe wektory z Freepik | Freepik"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342" y="2792763"/>
            <a:ext cx="2017961" cy="14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725" y="3051900"/>
            <a:ext cx="2886324" cy="19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1328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000">
                <a:latin typeface="Courier New"/>
                <a:ea typeface="Courier New"/>
                <a:cs typeface="Courier New"/>
                <a:sym typeface="Courier New"/>
              </a:rPr>
              <a:t>Jak wygląda ta przeglądarka i gdzie jest?</a:t>
            </a:r>
            <a:endParaRPr b="1" i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3" name="Google Shape;103;p16"/>
          <p:cNvCxnSpPr>
            <a:endCxn id="102" idx="1"/>
          </p:cNvCxnSpPr>
          <p:nvPr/>
        </p:nvCxnSpPr>
        <p:spPr>
          <a:xfrm>
            <a:off x="127825" y="278250"/>
            <a:ext cx="1005000" cy="8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6"/>
          <p:cNvCxnSpPr/>
          <p:nvPr/>
        </p:nvCxnSpPr>
        <p:spPr>
          <a:xfrm flipH="1" rot="10800000">
            <a:off x="7620600" y="267475"/>
            <a:ext cx="1348500" cy="10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6"/>
          <p:cNvSpPr txBox="1"/>
          <p:nvPr/>
        </p:nvSpPr>
        <p:spPr>
          <a:xfrm>
            <a:off x="196175" y="666025"/>
            <a:ext cx="33303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 uruchomieniu komputera/laptopa 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Włączamy </a:t>
            </a:r>
            <a:r>
              <a:rPr b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ikonę</a:t>
            </a:r>
            <a:r>
              <a:rPr b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przeglądarki wygląda ona tak :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87" y="2332725"/>
            <a:ext cx="935375" cy="9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350" y="2277357"/>
            <a:ext cx="1005000" cy="104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400" y="3567825"/>
            <a:ext cx="1005000" cy="1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5700" y="3519350"/>
            <a:ext cx="1101950" cy="11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1850" y="572689"/>
            <a:ext cx="5290226" cy="3565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6"/>
          <p:cNvCxnSpPr>
            <a:stCxn id="112" idx="1"/>
          </p:cNvCxnSpPr>
          <p:nvPr/>
        </p:nvCxnSpPr>
        <p:spPr>
          <a:xfrm flipH="1" rot="10800000">
            <a:off x="3708800" y="939550"/>
            <a:ext cx="1186200" cy="3453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3708800" y="4165000"/>
            <a:ext cx="5682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Następnie tu wpisujemy nasze polecenie np. jak zrobić ciasto marchewkowe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2655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000">
                <a:latin typeface="Courier New"/>
                <a:ea typeface="Courier New"/>
                <a:cs typeface="Courier New"/>
                <a:sym typeface="Courier New"/>
              </a:rPr>
              <a:t>Co dalej?</a:t>
            </a:r>
            <a:endParaRPr b="1" i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780750" y="411175"/>
            <a:ext cx="75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 wpisaniu polecenia</a:t>
            </a:r>
            <a:r>
              <a:rPr b="1" i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pl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WCISKAMY KLAWISZ Z NAPISEM ENTER</a:t>
            </a:r>
            <a:endParaRPr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9" name="Google Shape;119;p17"/>
          <p:cNvCxnSpPr>
            <a:endCxn id="117" idx="1"/>
          </p:cNvCxnSpPr>
          <p:nvPr/>
        </p:nvCxnSpPr>
        <p:spPr>
          <a:xfrm>
            <a:off x="127825" y="278250"/>
            <a:ext cx="3137700" cy="8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4864800" y="278250"/>
            <a:ext cx="41472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00" y="892625"/>
            <a:ext cx="6840925" cy="3482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7"/>
          <p:cNvCxnSpPr/>
          <p:nvPr/>
        </p:nvCxnSpPr>
        <p:spPr>
          <a:xfrm rot="10800000">
            <a:off x="2009575" y="2228350"/>
            <a:ext cx="5325900" cy="1174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7"/>
          <p:cNvSpPr txBox="1"/>
          <p:nvPr/>
        </p:nvSpPr>
        <p:spPr>
          <a:xfrm>
            <a:off x="7221425" y="3403150"/>
            <a:ext cx="18363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Przykładowo klikam w ten link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1440775" y="548025"/>
            <a:ext cx="8520600" cy="4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Gotowe teraz możemy korzystać z tego przepisu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50" y="1049913"/>
            <a:ext cx="4031249" cy="38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076" y="1080813"/>
            <a:ext cx="3282250" cy="38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839200" cy="46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2877750" y="0"/>
            <a:ext cx="307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POCZTA E-MAIL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111300" y="422575"/>
            <a:ext cx="893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E-mail to podstawowy sposób komunikacji w świecie cyfrowym, który pozwala na:</a:t>
            </a:r>
            <a:endParaRPr b="1" i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38" name="Google Shape;138;p19"/>
          <p:cNvCxnSpPr>
            <a:endCxn id="136" idx="1"/>
          </p:cNvCxnSpPr>
          <p:nvPr/>
        </p:nvCxnSpPr>
        <p:spPr>
          <a:xfrm flipH="1" rot="10800000">
            <a:off x="150450" y="286350"/>
            <a:ext cx="2727300" cy="3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/>
          <p:nvPr/>
        </p:nvCxnSpPr>
        <p:spPr>
          <a:xfrm flipH="1" rot="10800000">
            <a:off x="5339650" y="301100"/>
            <a:ext cx="36609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150450" y="1194750"/>
            <a:ext cx="8861400" cy="7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9"/>
          <p:cNvSpPr/>
          <p:nvPr/>
        </p:nvSpPr>
        <p:spPr>
          <a:xfrm>
            <a:off x="150450" y="1555600"/>
            <a:ext cx="2212600" cy="1300125"/>
          </a:xfrm>
          <a:prstGeom prst="flowChartOnlineStorag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249988" y="1578413"/>
            <a:ext cx="2317425" cy="1300125"/>
          </a:xfrm>
          <a:prstGeom prst="flowChartOnlineStorag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4452888" y="1578400"/>
            <a:ext cx="2267400" cy="1300125"/>
          </a:xfrm>
          <a:prstGeom prst="flowChartOnlineStorag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6542475" y="1555625"/>
            <a:ext cx="2458075" cy="1300125"/>
          </a:xfrm>
          <a:prstGeom prst="flowChartOnlineStorag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355400" y="1629663"/>
            <a:ext cx="16308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Szybkie i łatwe wysyłanie wiadomości i zdjęć</a:t>
            </a:r>
            <a:endParaRPr b="1" i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2383513" y="1726538"/>
            <a:ext cx="17181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Dostarczanie np. wyników badań</a:t>
            </a:r>
            <a:endParaRPr b="1" i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658713" y="1652500"/>
            <a:ext cx="16308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Rejestracje na różnych stronach</a:t>
            </a:r>
            <a:endParaRPr b="1" i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905425" y="1629663"/>
            <a:ext cx="16308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Dostęp do konta bankowego online</a:t>
            </a:r>
            <a:endParaRPr b="1" i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Wyniki badań on-line – SPZOZ"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337" y="3023828"/>
            <a:ext cx="2317426" cy="1536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onto bankowe online przez internet, bez kuriera. Lista 2025"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950" y="3047675"/>
            <a:ext cx="3380299" cy="176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00" y="3047673"/>
            <a:ext cx="2458075" cy="148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1725900" y="1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000">
                <a:latin typeface="Courier New"/>
                <a:ea typeface="Courier New"/>
                <a:cs typeface="Courier New"/>
                <a:sym typeface="Courier New"/>
              </a:rPr>
              <a:t>Jak założyć </a:t>
            </a:r>
            <a:r>
              <a:rPr b="1" i="1" lang="pl" sz="2000">
                <a:latin typeface="Courier New"/>
                <a:ea typeface="Courier New"/>
                <a:cs typeface="Courier New"/>
                <a:sym typeface="Courier New"/>
              </a:rPr>
              <a:t>pocztę</a:t>
            </a:r>
            <a:r>
              <a:rPr b="1" i="1" lang="pl" sz="2000">
                <a:latin typeface="Courier New"/>
                <a:ea typeface="Courier New"/>
                <a:cs typeface="Courier New"/>
                <a:sym typeface="Courier New"/>
              </a:rPr>
              <a:t> i własny e-mail?</a:t>
            </a:r>
            <a:endParaRPr b="1" i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391525" y="47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 włączeniu przeglądarki wpisujemy polecenie w przykładzie użyje jak założyć e-mail gmail są również inne maile które można założyć np onet, wp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8" name="Google Shape;158;p20"/>
          <p:cNvCxnSpPr>
            <a:endCxn id="156" idx="1"/>
          </p:cNvCxnSpPr>
          <p:nvPr/>
        </p:nvCxnSpPr>
        <p:spPr>
          <a:xfrm flipH="1" rot="10800000">
            <a:off x="150300" y="288000"/>
            <a:ext cx="1575600" cy="3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7267050" y="289675"/>
            <a:ext cx="1756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75" y="1233805"/>
            <a:ext cx="7303877" cy="369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 rot="10800000">
            <a:off x="2773825" y="2650350"/>
            <a:ext cx="4949400" cy="1243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0"/>
          <p:cNvSpPr txBox="1"/>
          <p:nvPr/>
        </p:nvSpPr>
        <p:spPr>
          <a:xfrm>
            <a:off x="7860000" y="3722500"/>
            <a:ext cx="12840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w pierwszy link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7667700" y="3141600"/>
            <a:ext cx="1595100" cy="15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pl" sz="19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</a:t>
            </a:r>
            <a:r>
              <a:rPr b="1" lang="pl" sz="199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“UTWÓRZ KONTO”</a:t>
            </a:r>
            <a:endParaRPr b="1" sz="199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pl" sz="17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klikamy do </a:t>
            </a:r>
            <a:r>
              <a:rPr b="1" lang="pl" sz="17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użytku</a:t>
            </a:r>
            <a:r>
              <a:rPr b="1" lang="pl" sz="179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osobistego</a:t>
            </a:r>
            <a:endParaRPr b="1" sz="179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b="1" sz="199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25" y="835525"/>
            <a:ext cx="7297099" cy="37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416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1"/>
          <p:cNvCxnSpPr/>
          <p:nvPr/>
        </p:nvCxnSpPr>
        <p:spPr>
          <a:xfrm rot="10800000">
            <a:off x="2249200" y="3802250"/>
            <a:ext cx="5656500" cy="18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